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0" d="100"/>
          <a:sy n="20" d="100"/>
        </p:scale>
        <p:origin x="-1576" y="38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30275213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defRPr sz="6000" b="1">
                <a:solidFill>
                  <a:srgbClr val="FFFFFF"/>
                </a:solidFill>
              </a:defRPr>
            </a:pPr>
            <a:r>
              <a:rPr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Poster </a:t>
            </a:r>
            <a:r>
              <a:rPr dirty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Title Poster Title Poster Title Poster Title Poster </a:t>
            </a:r>
            <a:r>
              <a:rPr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Title</a:t>
            </a:r>
            <a:endParaRPr lang="en-US" dirty="0" smtClean="0">
              <a:solidFill>
                <a:srgbClr val="002060"/>
              </a:solidFill>
              <a:latin typeface="Cambria Math" pitchFamily="18" charset="0"/>
              <a:ea typeface="Cambria Math" pitchFamily="18" charset="0"/>
            </a:endParaRPr>
          </a:p>
          <a:p>
            <a:pPr algn="ctr">
              <a:spcAft>
                <a:spcPts val="1200"/>
              </a:spcAft>
              <a:defRPr sz="6000" b="1">
                <a:solidFill>
                  <a:srgbClr val="FFFFFF"/>
                </a:solidFill>
              </a:defRPr>
            </a:pPr>
            <a:r>
              <a:rPr lang="en-US" sz="5400" dirty="0" smtClean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Abstract ID: NSSS2026ABS****	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						</a:t>
            </a:r>
            <a:r>
              <a:rPr lang="en-US" sz="5400" dirty="0" smtClean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PS-1(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Please put as appropriate)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/>
            </a:r>
            <a:b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sz="36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First Author¹   Second Author²   Third Author²…………………..</a:t>
            </a:r>
            <a:br>
              <a:rPr lang="en-US" sz="36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</a:br>
            <a:r>
              <a:rPr lang="en-US" sz="36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¹Indian Institute of Technology Guwahati   ²Indian Institute of Technology Indore</a:t>
            </a:r>
            <a:endParaRPr sz="3600" dirty="0">
              <a:solidFill>
                <a:srgbClr val="0070C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0CB41E80-0025-BA47-4074-45CBF7A01CF2}"/>
              </a:ext>
            </a:extLst>
          </p:cNvPr>
          <p:cNvSpPr txBox="1"/>
          <p:nvPr/>
        </p:nvSpPr>
        <p:spPr>
          <a:xfrm>
            <a:off x="0" y="41046073"/>
            <a:ext cx="30275213" cy="17373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>
              <a:spcBef>
                <a:spcPts val="1800"/>
              </a:spcBef>
              <a:spcAft>
                <a:spcPts val="1800"/>
              </a:spcAft>
              <a:defRPr sz="6000" b="1">
                <a:solidFill>
                  <a:srgbClr val="FFFFFF"/>
                </a:solidFill>
              </a:defRPr>
            </a:pPr>
            <a:r>
              <a:rPr lang="en-US" sz="8000" b="1" dirty="0" smtClean="0">
                <a:solidFill>
                  <a:srgbClr val="002060"/>
                </a:solidFill>
                <a:latin typeface="Cambria Math" pitchFamily="18" charset="0"/>
                <a:ea typeface="Cambria Math" pitchFamily="18" charset="0"/>
              </a:rPr>
              <a:t>National Space Science Symposium - 2026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C8A1B378-48FA-F62D-088F-799804995D27}"/>
              </a:ext>
            </a:extLst>
          </p:cNvPr>
          <p:cNvSpPr/>
          <p:nvPr/>
        </p:nvSpPr>
        <p:spPr>
          <a:xfrm>
            <a:off x="1586665" y="584035"/>
            <a:ext cx="1844100" cy="1980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 your college/Institute/university/laboratory logo here</a:t>
            </a:r>
            <a:endParaRPr lang="en-IN" dirty="0"/>
          </a:p>
        </p:txBody>
      </p:sp>
      <p:sp>
        <p:nvSpPr>
          <p:cNvPr id="28" name="TextBox 27"/>
          <p:cNvSpPr txBox="1"/>
          <p:nvPr/>
        </p:nvSpPr>
        <p:spPr>
          <a:xfrm>
            <a:off x="1318438" y="4082902"/>
            <a:ext cx="27942362" cy="27053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NSSS-2026 Poster Presentation Guidelines (A0 Size)</a:t>
            </a:r>
          </a:p>
          <a:p>
            <a:pPr>
              <a:spcAft>
                <a:spcPts val="1800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Poster Size &amp; Orientation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Poster size: A0 (84.1 cm × 118.9 cm)</a:t>
            </a:r>
          </a:p>
          <a:p>
            <a:pPr marL="914400" indent="-509588"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Orientation: Portrait</a:t>
            </a:r>
            <a:endParaRPr lang="en-US" sz="3200" i="1" dirty="0" smtClean="0">
              <a:latin typeface="Arial" pitchFamily="34" charset="0"/>
              <a:cs typeface="Arial" pitchFamily="34" charset="0"/>
            </a:endParaRPr>
          </a:p>
          <a:p>
            <a:endParaRPr lang="en-US" sz="3200" i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Poster Layout (Suggested Sections)</a:t>
            </a:r>
          </a:p>
          <a:p>
            <a:pPr>
              <a:spcAft>
                <a:spcPts val="600"/>
              </a:spcAft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Authors are advised to organize their poster in the following order: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Title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Abstract ID and PS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Author(s) &amp; Affiliation(s)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Introduction / Background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Objectives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Data &amp; Methodology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Results &amp; Discussion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Conclusions / Key Findings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Acknowledgements (if any)</a:t>
            </a:r>
          </a:p>
          <a:p>
            <a:pPr marL="914400" indent="-509588"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References (selected, minimal)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Title &amp; Author Information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Title font size: 48–72 pt (bold)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Author names, Affiliations &amp; email: 32-48 pt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Clearly indicate the presenting author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Logos of organizations may be placed at the top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corners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Section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headings: 36–48 pt (bold)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Main text: 24–36 pt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Figure captions &amp; references: 20–28 pt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Font: Arial, Times New Roman, Calibri (use same font for the entire poser)</a:t>
            </a:r>
          </a:p>
          <a:p>
            <a:pPr marL="914400" indent="-509588"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Avoid long paragraphs; use bullet points wherever possible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Figures, Tables &amp; Graphics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Use high-resolution figures (minimum 300 dpi recommended)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Please put sufficiently large figures and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avoid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too many small figures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Figures should be clear, readable, and self-explanatory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Label all axes, legends, color bars, and units clearly</a:t>
            </a:r>
          </a:p>
          <a:p>
            <a:pPr marL="914400" indent="-509588"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Ensure text inside figures is readable from 1–1.5 m distance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800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General Guidelines</a:t>
            </a:r>
            <a:endParaRPr lang="en-US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Use a light background with dark text for readability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Maintain consistent color schemes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Mention funding agencies, projects, and institutional support and place acknowledgements at the bottom of the poster (if applicable)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Authors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are responsible for printing and bringing the poster to the venue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Authors should affix the posters at the designated display area (will be marked) by 9 AM on the day of presentation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Volunteers will be available for support.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Authors should be present at their posters during the poster session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The posters which has been identified for short/brief/lightning presentation, should send the 1/2 slide presentation in addition to using the poster session for detailed explanation. Such presenters also need to bring the poster as per the guidelines here.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-72006" y="3349731"/>
            <a:ext cx="3035808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Picture 30" descr="ISRO - Wikipedi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7359" y="41078719"/>
            <a:ext cx="1828800" cy="1737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31" descr="C:\Users\SSK\Desktop\NESAC new 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99998" y="41152399"/>
            <a:ext cx="2194560" cy="146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C8A1B378-48FA-F62D-088F-799804995D27}"/>
              </a:ext>
            </a:extLst>
          </p:cNvPr>
          <p:cNvSpPr/>
          <p:nvPr/>
        </p:nvSpPr>
        <p:spPr>
          <a:xfrm>
            <a:off x="26693117" y="584035"/>
            <a:ext cx="1844100" cy="1980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 your college/Institute/university/laboratory logo here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392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SSK</dc:creator>
  <dc:description>generated using python-pptx</dc:description>
  <cp:lastModifiedBy>SSK</cp:lastModifiedBy>
  <cp:revision>8</cp:revision>
  <dcterms:created xsi:type="dcterms:W3CDTF">2013-01-27T09:14:16Z</dcterms:created>
  <dcterms:modified xsi:type="dcterms:W3CDTF">2026-02-04T03:59:53Z</dcterms:modified>
</cp:coreProperties>
</file>