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358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-1163" y="-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" y="1314665"/>
            <a:ext cx="12193200" cy="1440000"/>
          </a:xfrm>
          <a:prstGeom prst="rect">
            <a:avLst/>
          </a:prstGeom>
          <a:solidFill>
            <a:srgbClr val="0F375F"/>
          </a:solidFill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rPr dirty="0"/>
              <a:t>Presentation Title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49141" y="3010486"/>
            <a:ext cx="6113918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rPr lang="en-US" sz="2400" b="1" dirty="0" smtClean="0"/>
              <a:t>Presenting author</a:t>
            </a:r>
            <a:r>
              <a:rPr lang="en-US" sz="2400" dirty="0" smtClean="0"/>
              <a:t>, co-author1, co-author2,…….</a:t>
            </a:r>
          </a:p>
          <a:p>
            <a:pPr algn="ctr">
              <a:defRPr sz="2000"/>
            </a:pPr>
            <a:r>
              <a:rPr sz="2400" dirty="0" smtClean="0"/>
              <a:t>Affiliation</a:t>
            </a:r>
            <a:r>
              <a:rPr lang="en-US" sz="2400" dirty="0" smtClean="0"/>
              <a:t>1</a:t>
            </a:r>
          </a:p>
          <a:p>
            <a:pPr algn="ctr">
              <a:defRPr sz="2000"/>
            </a:pPr>
            <a:r>
              <a:rPr lang="en-US" sz="2400" dirty="0" smtClean="0"/>
              <a:t>Affiliation2</a:t>
            </a:r>
          </a:p>
          <a:p>
            <a:pPr algn="ctr">
              <a:defRPr sz="2000"/>
            </a:pPr>
            <a:r>
              <a:rPr lang="en-US" sz="2400" dirty="0" smtClean="0"/>
              <a:t>…………………</a:t>
            </a:r>
            <a:endParaRPr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986890" y="6480000"/>
            <a:ext cx="421942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IN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National Space Science Symposium</a:t>
            </a:r>
            <a:r>
              <a:rPr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2026</a:t>
            </a:r>
            <a:endParaRPr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64A93B1-0CED-E026-8463-8BEFC2E312BD}"/>
              </a:ext>
            </a:extLst>
          </p:cNvPr>
          <p:cNvSpPr/>
          <p:nvPr/>
        </p:nvSpPr>
        <p:spPr>
          <a:xfrm>
            <a:off x="240030" y="107999"/>
            <a:ext cx="1005840" cy="10058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Add your </a:t>
            </a:r>
            <a:r>
              <a:rPr lang="en-US" sz="1000" dirty="0" smtClean="0"/>
              <a:t>university/institute/laboratory/centre /</a:t>
            </a:r>
            <a:r>
              <a:rPr lang="en-US" sz="1000" dirty="0"/>
              <a:t>college logo here</a:t>
            </a:r>
            <a:endParaRPr lang="en-IN" sz="1000" dirty="0"/>
          </a:p>
        </p:txBody>
      </p:sp>
      <p:pic>
        <p:nvPicPr>
          <p:cNvPr id="7" name="Picture 6" descr="ISRO - Wikipedi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24112" y="72829"/>
            <a:ext cx="822960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C:\Users\SSK\Desktop\NESAC new log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27864" y="0"/>
            <a:ext cx="1097280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815128" y="277276"/>
            <a:ext cx="2595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US" sz="2800" b="1" dirty="0" smtClean="0">
                <a:solidFill>
                  <a:srgbClr val="0070C0"/>
                </a:solidFill>
              </a:rPr>
              <a:t>Abstract ID here</a:t>
            </a:r>
            <a:endParaRPr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D927E29-6754-DF44-7974-FAF407EF8073}"/>
              </a:ext>
            </a:extLst>
          </p:cNvPr>
          <p:cNvSpPr/>
          <p:nvPr/>
        </p:nvSpPr>
        <p:spPr>
          <a:xfrm>
            <a:off x="240030" y="107999"/>
            <a:ext cx="742950" cy="6480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/>
              <a:t>Add your university/institute/laboratory/</a:t>
            </a:r>
            <a:r>
              <a:rPr lang="en-US" sz="600" dirty="0" err="1"/>
              <a:t>centre</a:t>
            </a:r>
            <a:r>
              <a:rPr lang="en-US" sz="600" dirty="0"/>
              <a:t>/college logo here</a:t>
            </a:r>
            <a:endParaRPr lang="en-IN" sz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0A3FB13-4B8A-2EE5-E96C-8FFB7B6A2196}"/>
              </a:ext>
            </a:extLst>
          </p:cNvPr>
          <p:cNvSpPr txBox="1"/>
          <p:nvPr/>
        </p:nvSpPr>
        <p:spPr>
          <a:xfrm>
            <a:off x="3986889" y="6480000"/>
            <a:ext cx="421942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IN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National Space Science Symposium</a:t>
            </a:r>
            <a:r>
              <a:rPr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2026</a:t>
            </a:r>
            <a:endParaRPr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0A3FB13-4B8A-2EE5-E96C-8FFB7B6A2196}"/>
              </a:ext>
            </a:extLst>
          </p:cNvPr>
          <p:cNvSpPr txBox="1"/>
          <p:nvPr/>
        </p:nvSpPr>
        <p:spPr>
          <a:xfrm>
            <a:off x="10862489" y="6480000"/>
            <a:ext cx="127951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Abstract ID</a:t>
            </a:r>
            <a:endParaRPr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1366" y="2222695"/>
            <a:ext cx="8058443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Layout (Suggested Sections)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Authors are advised to organize their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presentation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 following order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Introduction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Background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Objectives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Data &amp; Methodology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Results &amp; Discussion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Conclusions / Key Findings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Acknowledgements (if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any)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0030" y="1069144"/>
            <a:ext cx="11514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These are general guidelines. Authors may prepare their presentation as per their desired format keeping this general guidelines in mind.</a:t>
            </a:r>
            <a:endParaRPr lang="en-US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D927E29-6754-DF44-7974-FAF407EF8073}"/>
              </a:ext>
            </a:extLst>
          </p:cNvPr>
          <p:cNvSpPr/>
          <p:nvPr/>
        </p:nvSpPr>
        <p:spPr>
          <a:xfrm>
            <a:off x="240030" y="107999"/>
            <a:ext cx="742950" cy="6480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/>
              <a:t>Add your university/institute/laboratory/</a:t>
            </a:r>
            <a:r>
              <a:rPr lang="en-US" sz="600" dirty="0" err="1"/>
              <a:t>centre</a:t>
            </a:r>
            <a:r>
              <a:rPr lang="en-US" sz="600" dirty="0"/>
              <a:t>/college logo here</a:t>
            </a:r>
            <a:endParaRPr lang="en-IN" sz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0A3FB13-4B8A-2EE5-E96C-8FFB7B6A2196}"/>
              </a:ext>
            </a:extLst>
          </p:cNvPr>
          <p:cNvSpPr txBox="1"/>
          <p:nvPr/>
        </p:nvSpPr>
        <p:spPr>
          <a:xfrm>
            <a:off x="3986889" y="6480000"/>
            <a:ext cx="421942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IN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National Space Science Symposium</a:t>
            </a:r>
            <a:r>
              <a:rPr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2026</a:t>
            </a:r>
            <a:endParaRPr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0A3FB13-4B8A-2EE5-E96C-8FFB7B6A2196}"/>
              </a:ext>
            </a:extLst>
          </p:cNvPr>
          <p:cNvSpPr txBox="1"/>
          <p:nvPr/>
        </p:nvSpPr>
        <p:spPr>
          <a:xfrm>
            <a:off x="10862489" y="6480000"/>
            <a:ext cx="127951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Abstract ID</a:t>
            </a:r>
            <a:endParaRPr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13378" y="1906172"/>
            <a:ext cx="922515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Title &amp; Author Information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Section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headings: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24–32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pt (bold)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Main text: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18–24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pt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Figure captions &amp; references: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14–20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pt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Font: Arial, Times New Roman, Calibri (use same font for the entire poser)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Avoid long paragraphs; use bullet points wherever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possible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high-resolution figures (minimum 300 dpi recommended)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Please put sufficiently large figures and avoid too many small figures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Figures should be clear, readable, and self-explanatory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Label all axes, legends, color bars, and units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clearly</a:t>
            </a:r>
          </a:p>
          <a:p>
            <a:pPr marL="914400" indent="-509588"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Please use same text font throughout the presentation</a:t>
            </a:r>
          </a:p>
          <a:p>
            <a:pPr marL="914400" indent="-509588">
              <a:buFont typeface="Wingdings" pitchFamily="2" charset="2"/>
              <a:buChar char="ü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0030" y="1069144"/>
            <a:ext cx="11514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These are general guidelines. Authors may prepare their presentation as per their desired format keeping this general guidelines in mind.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D927E29-6754-DF44-7974-FAF407EF8073}"/>
              </a:ext>
            </a:extLst>
          </p:cNvPr>
          <p:cNvSpPr/>
          <p:nvPr/>
        </p:nvSpPr>
        <p:spPr>
          <a:xfrm>
            <a:off x="240030" y="107999"/>
            <a:ext cx="742950" cy="6480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/>
              <a:t>Add your university/institute/laboratory/</a:t>
            </a:r>
            <a:r>
              <a:rPr lang="en-US" sz="600" dirty="0" err="1"/>
              <a:t>centre</a:t>
            </a:r>
            <a:r>
              <a:rPr lang="en-US" sz="600" dirty="0"/>
              <a:t>/college logo here</a:t>
            </a:r>
            <a:endParaRPr lang="en-IN" sz="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0A3FB13-4B8A-2EE5-E96C-8FFB7B6A2196}"/>
              </a:ext>
            </a:extLst>
          </p:cNvPr>
          <p:cNvSpPr txBox="1"/>
          <p:nvPr/>
        </p:nvSpPr>
        <p:spPr>
          <a:xfrm>
            <a:off x="3986889" y="6480000"/>
            <a:ext cx="421942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IN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National Space Science Symposium</a:t>
            </a:r>
            <a:r>
              <a:rPr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2026</a:t>
            </a:r>
            <a:endParaRPr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0A3FB13-4B8A-2EE5-E96C-8FFB7B6A2196}"/>
              </a:ext>
            </a:extLst>
          </p:cNvPr>
          <p:cNvSpPr txBox="1"/>
          <p:nvPr/>
        </p:nvSpPr>
        <p:spPr>
          <a:xfrm>
            <a:off x="10862489" y="6480000"/>
            <a:ext cx="127951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787878"/>
                </a:solidFill>
              </a:defRPr>
            </a:pP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Abstract ID</a:t>
            </a:r>
            <a:endParaRPr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11349" y="2200371"/>
            <a:ext cx="10381956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509588">
              <a:spcAft>
                <a:spcPts val="1200"/>
              </a:spcAft>
            </a:pP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General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Guidelines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 light background with dark text for readability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Maintain consistent color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schemes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Mention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funding agencies, projects, and institutional support and place acknowledgements at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end (if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applicable)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Preferred format: PPT, PPTX, PDF</a:t>
            </a:r>
          </a:p>
          <a:p>
            <a:pPr marL="914400" indent="-509588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Authors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should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upload the presentation well in advance at the symposium office (NESAC Outreach facility).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Volunteers will be available for support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0030" y="1069144"/>
            <a:ext cx="11514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These are general guidelines. Authors may prepare their presentation as per their desired format keeping this general guidelines in mind.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336</Words>
  <Application>Microsoft Office PowerPoint</Application>
  <PresentationFormat>Custom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SSK</dc:creator>
  <dc:description>generated using python-pptx</dc:description>
  <cp:lastModifiedBy>SSK</cp:lastModifiedBy>
  <cp:revision>6</cp:revision>
  <dcterms:created xsi:type="dcterms:W3CDTF">2013-01-27T09:14:16Z</dcterms:created>
  <dcterms:modified xsi:type="dcterms:W3CDTF">2026-02-04T03:59:12Z</dcterms:modified>
</cp:coreProperties>
</file>